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5FA33-F3E4-43BE-B2DD-66C50EF43F0A}" type="doc">
      <dgm:prSet loTypeId="urn:microsoft.com/office/officeart/2005/8/layout/radial3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C1DAD3-A5A9-421D-9460-333D71C1BAC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Участники проекта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D628DA60-83CD-4EF7-90FD-BE891E23C801}" type="parTrans" cxnId="{9B526460-5973-45F8-8F4F-161A0537316B}">
      <dgm:prSet/>
      <dgm:spPr/>
      <dgm:t>
        <a:bodyPr/>
        <a:lstStyle/>
        <a:p>
          <a:endParaRPr lang="ru-RU"/>
        </a:p>
      </dgm:t>
    </dgm:pt>
    <dgm:pt modelId="{AF0A0190-1A70-4D9D-9F3F-E2CE8579D214}" type="sibTrans" cxnId="{9B526460-5973-45F8-8F4F-161A0537316B}">
      <dgm:prSet/>
      <dgm:spPr/>
      <dgm:t>
        <a:bodyPr/>
        <a:lstStyle/>
        <a:p>
          <a:endParaRPr lang="ru-RU"/>
        </a:p>
      </dgm:t>
    </dgm:pt>
    <dgm:pt modelId="{52ECF0DF-4B09-4DBE-B4FF-36EF80BFE8A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Обучающиеся 1-11 классов 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FF67C973-DADF-44A6-B874-D94B07020D2F}" type="parTrans" cxnId="{D69E23F9-5E66-43F9-867E-4E792B4B3D33}">
      <dgm:prSet/>
      <dgm:spPr/>
      <dgm:t>
        <a:bodyPr/>
        <a:lstStyle/>
        <a:p>
          <a:endParaRPr lang="ru-RU"/>
        </a:p>
      </dgm:t>
    </dgm:pt>
    <dgm:pt modelId="{142A66A0-8CEE-47C5-9A40-7D635B351F29}" type="sibTrans" cxnId="{D69E23F9-5E66-43F9-867E-4E792B4B3D33}">
      <dgm:prSet/>
      <dgm:spPr/>
      <dgm:t>
        <a:bodyPr/>
        <a:lstStyle/>
        <a:p>
          <a:endParaRPr lang="ru-RU"/>
        </a:p>
      </dgm:t>
    </dgm:pt>
    <dgm:pt modelId="{472FCA1D-27A3-4AC4-88BA-7FB2C2DD9C1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Педагоги школы 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5B30A0D4-46E3-4C77-AC4B-321B9CD6750D}" type="parTrans" cxnId="{66913E85-8771-4219-8B19-B69F58921014}">
      <dgm:prSet/>
      <dgm:spPr/>
      <dgm:t>
        <a:bodyPr/>
        <a:lstStyle/>
        <a:p>
          <a:endParaRPr lang="ru-RU"/>
        </a:p>
      </dgm:t>
    </dgm:pt>
    <dgm:pt modelId="{8DC373F6-FB37-4057-92D5-F450E422BEB8}" type="sibTrans" cxnId="{66913E85-8771-4219-8B19-B69F58921014}">
      <dgm:prSet/>
      <dgm:spPr/>
      <dgm:t>
        <a:bodyPr/>
        <a:lstStyle/>
        <a:p>
          <a:endParaRPr lang="ru-RU"/>
        </a:p>
      </dgm:t>
    </dgm:pt>
    <dgm:pt modelId="{61B5EDA6-9960-4584-A1D4-308945A0D7E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Родители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DB9ABD05-CB8F-4006-B55D-5E48C50B09BA}" type="parTrans" cxnId="{7F3BDB4A-62A7-4B56-A69E-C9005879278E}">
      <dgm:prSet/>
      <dgm:spPr/>
      <dgm:t>
        <a:bodyPr/>
        <a:lstStyle/>
        <a:p>
          <a:endParaRPr lang="ru-RU"/>
        </a:p>
      </dgm:t>
    </dgm:pt>
    <dgm:pt modelId="{5413CACB-B867-4C5D-9683-139C0EE97098}" type="sibTrans" cxnId="{7F3BDB4A-62A7-4B56-A69E-C9005879278E}">
      <dgm:prSet/>
      <dgm:spPr/>
      <dgm:t>
        <a:bodyPr/>
        <a:lstStyle/>
        <a:p>
          <a:endParaRPr lang="ru-RU"/>
        </a:p>
      </dgm:t>
    </dgm:pt>
    <dgm:pt modelId="{0FFBB5C4-0065-468F-8DB9-70373F25F29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Обществен</a:t>
          </a:r>
        </a:p>
        <a:p>
          <a:r>
            <a:rPr lang="ru-RU" sz="2400" b="1" dirty="0" err="1" smtClean="0">
              <a:solidFill>
                <a:schemeClr val="accent2">
                  <a:lumMod val="50000"/>
                </a:schemeClr>
              </a:solidFill>
            </a:rPr>
            <a:t>ность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588B7F50-C8B1-48C3-842C-45E3F44FE8E0}" type="parTrans" cxnId="{A0C6DBB1-5187-484B-82F5-258C36CC6A01}">
      <dgm:prSet/>
      <dgm:spPr/>
      <dgm:t>
        <a:bodyPr/>
        <a:lstStyle/>
        <a:p>
          <a:endParaRPr lang="ru-RU"/>
        </a:p>
      </dgm:t>
    </dgm:pt>
    <dgm:pt modelId="{3D650F8C-0704-44AA-B29E-02F9B1B89FF7}" type="sibTrans" cxnId="{A0C6DBB1-5187-484B-82F5-258C36CC6A01}">
      <dgm:prSet/>
      <dgm:spPr/>
      <dgm:t>
        <a:bodyPr/>
        <a:lstStyle/>
        <a:p>
          <a:endParaRPr lang="ru-RU"/>
        </a:p>
      </dgm:t>
    </dgm:pt>
    <dgm:pt modelId="{E5777254-D809-4B52-8493-16A864A64135}">
      <dgm:prSet/>
      <dgm:spPr/>
      <dgm:t>
        <a:bodyPr/>
        <a:lstStyle/>
        <a:p>
          <a:endParaRPr lang="ru-RU" dirty="0"/>
        </a:p>
      </dgm:t>
    </dgm:pt>
    <dgm:pt modelId="{54287C92-F5B7-4796-ABA5-4EEF953DCA81}" type="parTrans" cxnId="{2F17C81B-61D0-4BBE-91BC-9FC81D53FFD0}">
      <dgm:prSet/>
      <dgm:spPr/>
      <dgm:t>
        <a:bodyPr/>
        <a:lstStyle/>
        <a:p>
          <a:endParaRPr lang="ru-RU"/>
        </a:p>
      </dgm:t>
    </dgm:pt>
    <dgm:pt modelId="{AE4BB7F1-61FA-43EE-9F38-A106B8255000}" type="sibTrans" cxnId="{2F17C81B-61D0-4BBE-91BC-9FC81D53FFD0}">
      <dgm:prSet/>
      <dgm:spPr/>
      <dgm:t>
        <a:bodyPr/>
        <a:lstStyle/>
        <a:p>
          <a:endParaRPr lang="ru-RU"/>
        </a:p>
      </dgm:t>
    </dgm:pt>
    <dgm:pt modelId="{5BC82D5B-E4CA-46E7-8AA0-4DD00CF501EB}" type="pres">
      <dgm:prSet presAssocID="{C635FA33-F3E4-43BE-B2DD-66C50EF43F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67940-B6A1-4935-81B3-325C5DA2258C}" type="pres">
      <dgm:prSet presAssocID="{C635FA33-F3E4-43BE-B2DD-66C50EF43F0A}" presName="radial" presStyleCnt="0">
        <dgm:presLayoutVars>
          <dgm:animLvl val="ctr"/>
        </dgm:presLayoutVars>
      </dgm:prSet>
      <dgm:spPr/>
    </dgm:pt>
    <dgm:pt modelId="{DE0C67E6-E977-453F-A7A9-2918A25060E8}" type="pres">
      <dgm:prSet presAssocID="{88C1DAD3-A5A9-421D-9460-333D71C1BAC1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AA4B4881-55D1-45F7-8946-7C7D5CF78846}" type="pres">
      <dgm:prSet presAssocID="{52ECF0DF-4B09-4DBE-B4FF-36EF80BFE8A9}" presName="node" presStyleLbl="vennNode1" presStyleIdx="1" presStyleCnt="5" custScaleX="167405" custScaleY="10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09261-269F-4B9C-8143-CB4E88A3A9BB}" type="pres">
      <dgm:prSet presAssocID="{472FCA1D-27A3-4AC4-88BA-7FB2C2DD9C12}" presName="node" presStyleLbl="vennNode1" presStyleIdx="2" presStyleCnt="5" custScaleX="169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6DBBB-2528-4D76-AE18-F82FC19A5BCA}" type="pres">
      <dgm:prSet presAssocID="{61B5EDA6-9960-4584-A1D4-308945A0D7E6}" presName="node" presStyleLbl="vennNode1" presStyleIdx="3" presStyleCnt="5" custScaleX="160639" custScaleY="107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E9AFA-A633-4112-84AB-07803F80CF5B}" type="pres">
      <dgm:prSet presAssocID="{0FFBB5C4-0065-468F-8DB9-70373F25F29C}" presName="node" presStyleLbl="vennNode1" presStyleIdx="4" presStyleCnt="5" custScaleX="15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9E23F9-5E66-43F9-867E-4E792B4B3D33}" srcId="{88C1DAD3-A5A9-421D-9460-333D71C1BAC1}" destId="{52ECF0DF-4B09-4DBE-B4FF-36EF80BFE8A9}" srcOrd="0" destOrd="0" parTransId="{FF67C973-DADF-44A6-B874-D94B07020D2F}" sibTransId="{142A66A0-8CEE-47C5-9A40-7D635B351F29}"/>
    <dgm:cxn modelId="{3AAA616E-0B92-4B3F-BC00-05468652EE2A}" type="presOf" srcId="{472FCA1D-27A3-4AC4-88BA-7FB2C2DD9C12}" destId="{C2809261-269F-4B9C-8143-CB4E88A3A9BB}" srcOrd="0" destOrd="0" presId="urn:microsoft.com/office/officeart/2005/8/layout/radial3"/>
    <dgm:cxn modelId="{9C1995F5-29D7-4518-B14A-DE60CA835A95}" type="presOf" srcId="{61B5EDA6-9960-4584-A1D4-308945A0D7E6}" destId="{0366DBBB-2528-4D76-AE18-F82FC19A5BCA}" srcOrd="0" destOrd="0" presId="urn:microsoft.com/office/officeart/2005/8/layout/radial3"/>
    <dgm:cxn modelId="{5906B76F-3429-46AA-91CE-6712C5273A64}" type="presOf" srcId="{52ECF0DF-4B09-4DBE-B4FF-36EF80BFE8A9}" destId="{AA4B4881-55D1-45F7-8946-7C7D5CF78846}" srcOrd="0" destOrd="0" presId="urn:microsoft.com/office/officeart/2005/8/layout/radial3"/>
    <dgm:cxn modelId="{E5307074-68E1-4C9B-8A11-4D4C3A5913C8}" type="presOf" srcId="{88C1DAD3-A5A9-421D-9460-333D71C1BAC1}" destId="{DE0C67E6-E977-453F-A7A9-2918A25060E8}" srcOrd="0" destOrd="0" presId="urn:microsoft.com/office/officeart/2005/8/layout/radial3"/>
    <dgm:cxn modelId="{9B526460-5973-45F8-8F4F-161A0537316B}" srcId="{C635FA33-F3E4-43BE-B2DD-66C50EF43F0A}" destId="{88C1DAD3-A5A9-421D-9460-333D71C1BAC1}" srcOrd="0" destOrd="0" parTransId="{D628DA60-83CD-4EF7-90FD-BE891E23C801}" sibTransId="{AF0A0190-1A70-4D9D-9F3F-E2CE8579D214}"/>
    <dgm:cxn modelId="{7F3BDB4A-62A7-4B56-A69E-C9005879278E}" srcId="{88C1DAD3-A5A9-421D-9460-333D71C1BAC1}" destId="{61B5EDA6-9960-4584-A1D4-308945A0D7E6}" srcOrd="2" destOrd="0" parTransId="{DB9ABD05-CB8F-4006-B55D-5E48C50B09BA}" sibTransId="{5413CACB-B867-4C5D-9683-139C0EE97098}"/>
    <dgm:cxn modelId="{546ACF50-748B-4363-848C-860F3FB9F229}" type="presOf" srcId="{0FFBB5C4-0065-468F-8DB9-70373F25F29C}" destId="{310E9AFA-A633-4112-84AB-07803F80CF5B}" srcOrd="0" destOrd="0" presId="urn:microsoft.com/office/officeart/2005/8/layout/radial3"/>
    <dgm:cxn modelId="{A0C6DBB1-5187-484B-82F5-258C36CC6A01}" srcId="{88C1DAD3-A5A9-421D-9460-333D71C1BAC1}" destId="{0FFBB5C4-0065-468F-8DB9-70373F25F29C}" srcOrd="3" destOrd="0" parTransId="{588B7F50-C8B1-48C3-842C-45E3F44FE8E0}" sibTransId="{3D650F8C-0704-44AA-B29E-02F9B1B89FF7}"/>
    <dgm:cxn modelId="{66913E85-8771-4219-8B19-B69F58921014}" srcId="{88C1DAD3-A5A9-421D-9460-333D71C1BAC1}" destId="{472FCA1D-27A3-4AC4-88BA-7FB2C2DD9C12}" srcOrd="1" destOrd="0" parTransId="{5B30A0D4-46E3-4C77-AC4B-321B9CD6750D}" sibTransId="{8DC373F6-FB37-4057-92D5-F450E422BEB8}"/>
    <dgm:cxn modelId="{2F17C81B-61D0-4BBE-91BC-9FC81D53FFD0}" srcId="{C635FA33-F3E4-43BE-B2DD-66C50EF43F0A}" destId="{E5777254-D809-4B52-8493-16A864A64135}" srcOrd="1" destOrd="0" parTransId="{54287C92-F5B7-4796-ABA5-4EEF953DCA81}" sibTransId="{AE4BB7F1-61FA-43EE-9F38-A106B8255000}"/>
    <dgm:cxn modelId="{60DD6B0B-EEF9-4209-81F1-0CA420AB3BE4}" type="presOf" srcId="{C635FA33-F3E4-43BE-B2DD-66C50EF43F0A}" destId="{5BC82D5B-E4CA-46E7-8AA0-4DD00CF501EB}" srcOrd="0" destOrd="0" presId="urn:microsoft.com/office/officeart/2005/8/layout/radial3"/>
    <dgm:cxn modelId="{52E791A7-87CF-41F2-AE94-94141FFB17D8}" type="presParOf" srcId="{5BC82D5B-E4CA-46E7-8AA0-4DD00CF501EB}" destId="{22367940-B6A1-4935-81B3-325C5DA2258C}" srcOrd="0" destOrd="0" presId="urn:microsoft.com/office/officeart/2005/8/layout/radial3"/>
    <dgm:cxn modelId="{D0E976ED-48E2-4EAD-AF4E-90CD5B42AB39}" type="presParOf" srcId="{22367940-B6A1-4935-81B3-325C5DA2258C}" destId="{DE0C67E6-E977-453F-A7A9-2918A25060E8}" srcOrd="0" destOrd="0" presId="urn:microsoft.com/office/officeart/2005/8/layout/radial3"/>
    <dgm:cxn modelId="{FCE3E26E-FA8C-40F2-9BBC-ED8E76C2CC4C}" type="presParOf" srcId="{22367940-B6A1-4935-81B3-325C5DA2258C}" destId="{AA4B4881-55D1-45F7-8946-7C7D5CF78846}" srcOrd="1" destOrd="0" presId="urn:microsoft.com/office/officeart/2005/8/layout/radial3"/>
    <dgm:cxn modelId="{8E55343D-BE6D-40CD-BF0B-D7BC4740B4ED}" type="presParOf" srcId="{22367940-B6A1-4935-81B3-325C5DA2258C}" destId="{C2809261-269F-4B9C-8143-CB4E88A3A9BB}" srcOrd="2" destOrd="0" presId="urn:microsoft.com/office/officeart/2005/8/layout/radial3"/>
    <dgm:cxn modelId="{58C539B9-99EA-40EC-A720-51925C9CD70A}" type="presParOf" srcId="{22367940-B6A1-4935-81B3-325C5DA2258C}" destId="{0366DBBB-2528-4D76-AE18-F82FC19A5BCA}" srcOrd="3" destOrd="0" presId="urn:microsoft.com/office/officeart/2005/8/layout/radial3"/>
    <dgm:cxn modelId="{D611B430-69F4-4020-B0AA-78EF75F4816F}" type="presParOf" srcId="{22367940-B6A1-4935-81B3-325C5DA2258C}" destId="{310E9AFA-A633-4112-84AB-07803F80CF5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34FC3-AE0C-48FB-BEBD-CB9010B5467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7E96FDD-87E7-44BD-8D11-00C180671F43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</a:t>
          </a: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ШИБЦЦ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Школьный информационно- библиотечный цифровой центр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DBC96F6-F917-4CB1-A29D-ED6710ADFF28}" type="parTrans" cxnId="{F4B8F37A-E38C-4E8B-AB30-9DD2CFD4B632}">
      <dgm:prSet/>
      <dgm:spPr/>
      <dgm:t>
        <a:bodyPr/>
        <a:lstStyle/>
        <a:p>
          <a:endParaRPr lang="ru-RU"/>
        </a:p>
      </dgm:t>
    </dgm:pt>
    <dgm:pt modelId="{A05FFA91-357D-4336-AE9D-10A3E3BC91BD}" type="sibTrans" cxnId="{F4B8F37A-E38C-4E8B-AB30-9DD2CFD4B632}">
      <dgm:prSet/>
      <dgm:spPr/>
      <dgm:t>
        <a:bodyPr/>
        <a:lstStyle/>
        <a:p>
          <a:endParaRPr lang="ru-RU"/>
        </a:p>
      </dgm:t>
    </dgm:pt>
    <dgm:pt modelId="{1A43FEA9-F26C-4B37-9391-BE7C9AF939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абонемента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(компьютерный класс)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Самостоятельная работа с ресурсами 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A8C5661-25B2-4C02-AA53-4E46D6357A56}" type="parTrans" cxnId="{CD094979-67CB-463E-A380-CD41875520B5}">
      <dgm:prSet/>
      <dgm:spPr/>
      <dgm:t>
        <a:bodyPr/>
        <a:lstStyle/>
        <a:p>
          <a:endParaRPr lang="ru-RU"/>
        </a:p>
      </dgm:t>
    </dgm:pt>
    <dgm:pt modelId="{75037EA5-96CD-48A8-BE26-8D870FD325A0}" type="sibTrans" cxnId="{CD094979-67CB-463E-A380-CD41875520B5}">
      <dgm:prSet/>
      <dgm:spPr/>
      <dgm:t>
        <a:bodyPr/>
        <a:lstStyle/>
        <a:p>
          <a:endParaRPr lang="ru-RU"/>
        </a:p>
      </dgm:t>
    </dgm:pt>
    <dgm:pt modelId="{85E04236-2F54-4FB5-9608-8B60FBA637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Презентационная зона</a:t>
          </a:r>
          <a:endParaRPr kumimoji="0" lang="ru-RU" sz="1200" b="1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(читальный зал библиотеки)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Выставки, массовые мероприятия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3DB42DB-D602-47B7-824C-710AE8FF0ED6}" type="parTrans" cxnId="{16AF32B3-89DB-45FD-BBD7-2EB6C20E66D1}">
      <dgm:prSet/>
      <dgm:spPr/>
      <dgm:t>
        <a:bodyPr/>
        <a:lstStyle/>
        <a:p>
          <a:endParaRPr lang="ru-RU"/>
        </a:p>
      </dgm:t>
    </dgm:pt>
    <dgm:pt modelId="{39C6403A-5F2E-4FDA-937B-415D2873A458}" type="sibTrans" cxnId="{16AF32B3-89DB-45FD-BBD7-2EB6C20E66D1}">
      <dgm:prSet/>
      <dgm:spPr/>
      <dgm:t>
        <a:bodyPr/>
        <a:lstStyle/>
        <a:p>
          <a:endParaRPr lang="ru-RU"/>
        </a:p>
      </dgm:t>
    </dgm:pt>
    <dgm:pt modelId="{0DABE619-1245-486A-9A0B-C6E521D2750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коллективной и индивидуальной работы</a:t>
          </a:r>
          <a:endParaRPr kumimoji="0" lang="ru-RU" sz="105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(библиотека)</a:t>
          </a:r>
          <a:endParaRPr kumimoji="0" lang="ru-RU" sz="105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Проектная, урочная, внеурочная деятельность</a:t>
          </a:r>
          <a:endParaRPr kumimoji="0" lang="ru-RU" sz="105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Получение ресурсов центра</a:t>
          </a:r>
          <a:endParaRPr kumimoji="0" lang="ru-RU" sz="105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B476E2D-AA7F-4187-AB09-EBB27438DF15}" type="parTrans" cxnId="{EEB167F4-9FA5-49B6-8FEE-16F3BC535608}">
      <dgm:prSet/>
      <dgm:spPr/>
      <dgm:t>
        <a:bodyPr/>
        <a:lstStyle/>
        <a:p>
          <a:endParaRPr lang="ru-RU"/>
        </a:p>
      </dgm:t>
    </dgm:pt>
    <dgm:pt modelId="{F1BF3D8C-1C23-47DD-9DDA-F40E7050DAF2}" type="sibTrans" cxnId="{EEB167F4-9FA5-49B6-8FEE-16F3BC535608}">
      <dgm:prSet/>
      <dgm:spPr/>
      <dgm:t>
        <a:bodyPr/>
        <a:lstStyle/>
        <a:p>
          <a:endParaRPr lang="ru-RU"/>
        </a:p>
      </dgm:t>
    </dgm:pt>
    <dgm:pt modelId="{33233F2A-B3C3-4136-BDA9-A8016FEA003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тиражирования и сканирования материалов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(компьютерный класс)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Печать, сканирование ресурсов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AE6A0D1-8E32-4AB3-8674-7290E1D6D94C}" type="parTrans" cxnId="{1982F3E1-BD4D-462C-AD9A-07D650420B68}">
      <dgm:prSet/>
      <dgm:spPr/>
      <dgm:t>
        <a:bodyPr/>
        <a:lstStyle/>
        <a:p>
          <a:endParaRPr lang="ru-RU"/>
        </a:p>
      </dgm:t>
    </dgm:pt>
    <dgm:pt modelId="{2BB20E18-61BF-436D-9FF4-3549D38E6F8A}" type="sibTrans" cxnId="{1982F3E1-BD4D-462C-AD9A-07D650420B68}">
      <dgm:prSet/>
      <dgm:spPr/>
      <dgm:t>
        <a:bodyPr/>
        <a:lstStyle/>
        <a:p>
          <a:endParaRPr lang="ru-RU"/>
        </a:p>
      </dgm:t>
    </dgm:pt>
    <dgm:pt modelId="{5096BE96-0FDB-4877-8E53-0F4F57804B05}" type="pres">
      <dgm:prSet presAssocID="{3CB34FC3-AE0C-48FB-BEBD-CB9010B5467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439B8C7-95B4-48DA-8D3F-868FD080E79B}" type="pres">
      <dgm:prSet presAssocID="{27E96FDD-87E7-44BD-8D11-00C180671F43}" presName="centerShape" presStyleLbl="node0" presStyleIdx="0" presStyleCnt="1" custScaleX="130849" custScaleY="134811"/>
      <dgm:spPr/>
      <dgm:t>
        <a:bodyPr/>
        <a:lstStyle/>
        <a:p>
          <a:endParaRPr lang="ru-RU"/>
        </a:p>
      </dgm:t>
    </dgm:pt>
    <dgm:pt modelId="{FA5ABAC6-2467-4450-93CE-7732BFE7D320}" type="pres">
      <dgm:prSet presAssocID="{2A8C5661-25B2-4C02-AA53-4E46D6357A56}" presName="Name9" presStyleLbl="parChTrans1D2" presStyleIdx="0" presStyleCnt="4"/>
      <dgm:spPr/>
      <dgm:t>
        <a:bodyPr/>
        <a:lstStyle/>
        <a:p>
          <a:endParaRPr lang="ru-RU"/>
        </a:p>
      </dgm:t>
    </dgm:pt>
    <dgm:pt modelId="{2B248462-FF74-4120-8A41-074EECCFE5AF}" type="pres">
      <dgm:prSet presAssocID="{2A8C5661-25B2-4C02-AA53-4E46D6357A5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13400EF-9A8E-4BE8-98A4-1F7C84C70769}" type="pres">
      <dgm:prSet presAssocID="{1A43FEA9-F26C-4B37-9391-BE7C9AF9398B}" presName="node" presStyleLbl="node1" presStyleIdx="0" presStyleCnt="4" custScaleX="140283" custScaleY="11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DD8C0-9D5D-476E-8616-9B81F448BCD4}" type="pres">
      <dgm:prSet presAssocID="{93DB42DB-D602-47B7-824C-710AE8FF0ED6}" presName="Name9" presStyleLbl="parChTrans1D2" presStyleIdx="1" presStyleCnt="4"/>
      <dgm:spPr/>
      <dgm:t>
        <a:bodyPr/>
        <a:lstStyle/>
        <a:p>
          <a:endParaRPr lang="ru-RU"/>
        </a:p>
      </dgm:t>
    </dgm:pt>
    <dgm:pt modelId="{DC4ACBEE-9681-4036-B181-C44AA7FF0556}" type="pres">
      <dgm:prSet presAssocID="{93DB42DB-D602-47B7-824C-710AE8FF0ED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43315F2-6562-43F7-9C1C-09A2197D7574}" type="pres">
      <dgm:prSet presAssocID="{85E04236-2F54-4FB5-9608-8B60FBA6370E}" presName="node" presStyleLbl="node1" presStyleIdx="1" presStyleCnt="4" custScaleX="117342" custScaleY="106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6CAA1-235F-49D7-B64A-A1F7B8553930}" type="pres">
      <dgm:prSet presAssocID="{1B476E2D-AA7F-4187-AB09-EBB27438DF15}" presName="Name9" presStyleLbl="parChTrans1D2" presStyleIdx="2" presStyleCnt="4"/>
      <dgm:spPr/>
      <dgm:t>
        <a:bodyPr/>
        <a:lstStyle/>
        <a:p>
          <a:endParaRPr lang="ru-RU"/>
        </a:p>
      </dgm:t>
    </dgm:pt>
    <dgm:pt modelId="{E7B3EC04-BE6C-437E-A48B-AEF8005CBDBF}" type="pres">
      <dgm:prSet presAssocID="{1B476E2D-AA7F-4187-AB09-EBB27438DF1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18094AB-B921-4BC1-B79A-A98584AFBD7B}" type="pres">
      <dgm:prSet presAssocID="{0DABE619-1245-486A-9A0B-C6E521D27504}" presName="node" presStyleLbl="node1" presStyleIdx="2" presStyleCnt="4" custScaleX="140283" custScaleY="110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E7ABF-E490-467E-9A08-70C12C79CA84}" type="pres">
      <dgm:prSet presAssocID="{FAE6A0D1-8E32-4AB3-8674-7290E1D6D94C}" presName="Name9" presStyleLbl="parChTrans1D2" presStyleIdx="3" presStyleCnt="4"/>
      <dgm:spPr/>
      <dgm:t>
        <a:bodyPr/>
        <a:lstStyle/>
        <a:p>
          <a:endParaRPr lang="ru-RU"/>
        </a:p>
      </dgm:t>
    </dgm:pt>
    <dgm:pt modelId="{85014DA5-2E4C-45F9-94A7-526A16C97986}" type="pres">
      <dgm:prSet presAssocID="{FAE6A0D1-8E32-4AB3-8674-7290E1D6D94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8DE57439-D107-46C3-847F-239E690E126D}" type="pres">
      <dgm:prSet presAssocID="{33233F2A-B3C3-4136-BDA9-A8016FEA003C}" presName="node" presStyleLbl="node1" presStyleIdx="3" presStyleCnt="4" custScaleX="110353" custScaleY="115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F558D7-4775-4893-BF63-B1F7F0B269AB}" type="presOf" srcId="{2A8C5661-25B2-4C02-AA53-4E46D6357A56}" destId="{2B248462-FF74-4120-8A41-074EECCFE5AF}" srcOrd="1" destOrd="0" presId="urn:microsoft.com/office/officeart/2005/8/layout/radial1"/>
    <dgm:cxn modelId="{A244E5EB-DEE1-48C2-A4E0-68CC1129E451}" type="presOf" srcId="{1B476E2D-AA7F-4187-AB09-EBB27438DF15}" destId="{E7B3EC04-BE6C-437E-A48B-AEF8005CBDBF}" srcOrd="1" destOrd="0" presId="urn:microsoft.com/office/officeart/2005/8/layout/radial1"/>
    <dgm:cxn modelId="{16AF32B3-89DB-45FD-BBD7-2EB6C20E66D1}" srcId="{27E96FDD-87E7-44BD-8D11-00C180671F43}" destId="{85E04236-2F54-4FB5-9608-8B60FBA6370E}" srcOrd="1" destOrd="0" parTransId="{93DB42DB-D602-47B7-824C-710AE8FF0ED6}" sibTransId="{39C6403A-5F2E-4FDA-937B-415D2873A458}"/>
    <dgm:cxn modelId="{FAA9BE9E-EAED-41FA-8D79-747A26794F91}" type="presOf" srcId="{3CB34FC3-AE0C-48FB-BEBD-CB9010B54677}" destId="{5096BE96-0FDB-4877-8E53-0F4F57804B05}" srcOrd="0" destOrd="0" presId="urn:microsoft.com/office/officeart/2005/8/layout/radial1"/>
    <dgm:cxn modelId="{EEB167F4-9FA5-49B6-8FEE-16F3BC535608}" srcId="{27E96FDD-87E7-44BD-8D11-00C180671F43}" destId="{0DABE619-1245-486A-9A0B-C6E521D27504}" srcOrd="2" destOrd="0" parTransId="{1B476E2D-AA7F-4187-AB09-EBB27438DF15}" sibTransId="{F1BF3D8C-1C23-47DD-9DDA-F40E7050DAF2}"/>
    <dgm:cxn modelId="{591B282B-7A75-425F-98CA-A1308F429B12}" type="presOf" srcId="{93DB42DB-D602-47B7-824C-710AE8FF0ED6}" destId="{DC4ACBEE-9681-4036-B181-C44AA7FF0556}" srcOrd="1" destOrd="0" presId="urn:microsoft.com/office/officeart/2005/8/layout/radial1"/>
    <dgm:cxn modelId="{CD094979-67CB-463E-A380-CD41875520B5}" srcId="{27E96FDD-87E7-44BD-8D11-00C180671F43}" destId="{1A43FEA9-F26C-4B37-9391-BE7C9AF9398B}" srcOrd="0" destOrd="0" parTransId="{2A8C5661-25B2-4C02-AA53-4E46D6357A56}" sibTransId="{75037EA5-96CD-48A8-BE26-8D870FD325A0}"/>
    <dgm:cxn modelId="{FD1D3A8B-C9B7-41A0-805A-CAE80BBC5C9A}" type="presOf" srcId="{1B476E2D-AA7F-4187-AB09-EBB27438DF15}" destId="{F186CAA1-235F-49D7-B64A-A1F7B8553930}" srcOrd="0" destOrd="0" presId="urn:microsoft.com/office/officeart/2005/8/layout/radial1"/>
    <dgm:cxn modelId="{0CB52002-8129-4637-BA99-D1EB2EAC1E3F}" type="presOf" srcId="{0DABE619-1245-486A-9A0B-C6E521D27504}" destId="{918094AB-B921-4BC1-B79A-A98584AFBD7B}" srcOrd="0" destOrd="0" presId="urn:microsoft.com/office/officeart/2005/8/layout/radial1"/>
    <dgm:cxn modelId="{F4B8F37A-E38C-4E8B-AB30-9DD2CFD4B632}" srcId="{3CB34FC3-AE0C-48FB-BEBD-CB9010B54677}" destId="{27E96FDD-87E7-44BD-8D11-00C180671F43}" srcOrd="0" destOrd="0" parTransId="{CDBC96F6-F917-4CB1-A29D-ED6710ADFF28}" sibTransId="{A05FFA91-357D-4336-AE9D-10A3E3BC91BD}"/>
    <dgm:cxn modelId="{1982F3E1-BD4D-462C-AD9A-07D650420B68}" srcId="{27E96FDD-87E7-44BD-8D11-00C180671F43}" destId="{33233F2A-B3C3-4136-BDA9-A8016FEA003C}" srcOrd="3" destOrd="0" parTransId="{FAE6A0D1-8E32-4AB3-8674-7290E1D6D94C}" sibTransId="{2BB20E18-61BF-436D-9FF4-3549D38E6F8A}"/>
    <dgm:cxn modelId="{E9E80614-19B8-442C-9836-D0B5EE80BF21}" type="presOf" srcId="{93DB42DB-D602-47B7-824C-710AE8FF0ED6}" destId="{61ADD8C0-9D5D-476E-8616-9B81F448BCD4}" srcOrd="0" destOrd="0" presId="urn:microsoft.com/office/officeart/2005/8/layout/radial1"/>
    <dgm:cxn modelId="{0B12DC59-F2BF-45D5-948E-1855440E216B}" type="presOf" srcId="{27E96FDD-87E7-44BD-8D11-00C180671F43}" destId="{F439B8C7-95B4-48DA-8D3F-868FD080E79B}" srcOrd="0" destOrd="0" presId="urn:microsoft.com/office/officeart/2005/8/layout/radial1"/>
    <dgm:cxn modelId="{4DE3F259-2A9D-4266-A789-FB4A4BB0EF00}" type="presOf" srcId="{85E04236-2F54-4FB5-9608-8B60FBA6370E}" destId="{C43315F2-6562-43F7-9C1C-09A2197D7574}" srcOrd="0" destOrd="0" presId="urn:microsoft.com/office/officeart/2005/8/layout/radial1"/>
    <dgm:cxn modelId="{CA1CAD73-A89C-4F7F-9136-BA727C71EE08}" type="presOf" srcId="{FAE6A0D1-8E32-4AB3-8674-7290E1D6D94C}" destId="{597E7ABF-E490-467E-9A08-70C12C79CA84}" srcOrd="0" destOrd="0" presId="urn:microsoft.com/office/officeart/2005/8/layout/radial1"/>
    <dgm:cxn modelId="{9EE746FE-91CC-4678-8FF5-B5C94659463B}" type="presOf" srcId="{FAE6A0D1-8E32-4AB3-8674-7290E1D6D94C}" destId="{85014DA5-2E4C-45F9-94A7-526A16C97986}" srcOrd="1" destOrd="0" presId="urn:microsoft.com/office/officeart/2005/8/layout/radial1"/>
    <dgm:cxn modelId="{59E6DD33-6F8C-49FD-9ACD-944B5E1998E4}" type="presOf" srcId="{2A8C5661-25B2-4C02-AA53-4E46D6357A56}" destId="{FA5ABAC6-2467-4450-93CE-7732BFE7D320}" srcOrd="0" destOrd="0" presId="urn:microsoft.com/office/officeart/2005/8/layout/radial1"/>
    <dgm:cxn modelId="{AD77DEE2-B52A-45DB-BB9C-CC1EF4213707}" type="presOf" srcId="{1A43FEA9-F26C-4B37-9391-BE7C9AF9398B}" destId="{113400EF-9A8E-4BE8-98A4-1F7C84C70769}" srcOrd="0" destOrd="0" presId="urn:microsoft.com/office/officeart/2005/8/layout/radial1"/>
    <dgm:cxn modelId="{514051A3-463F-466A-8B0C-418D8A438EDF}" type="presOf" srcId="{33233F2A-B3C3-4136-BDA9-A8016FEA003C}" destId="{8DE57439-D107-46C3-847F-239E690E126D}" srcOrd="0" destOrd="0" presId="urn:microsoft.com/office/officeart/2005/8/layout/radial1"/>
    <dgm:cxn modelId="{94CC690E-C33E-447D-8774-5AC3F260509B}" type="presParOf" srcId="{5096BE96-0FDB-4877-8E53-0F4F57804B05}" destId="{F439B8C7-95B4-48DA-8D3F-868FD080E79B}" srcOrd="0" destOrd="0" presId="urn:microsoft.com/office/officeart/2005/8/layout/radial1"/>
    <dgm:cxn modelId="{3BF09D38-979E-4549-883F-ADA9CD8ED580}" type="presParOf" srcId="{5096BE96-0FDB-4877-8E53-0F4F57804B05}" destId="{FA5ABAC6-2467-4450-93CE-7732BFE7D320}" srcOrd="1" destOrd="0" presId="urn:microsoft.com/office/officeart/2005/8/layout/radial1"/>
    <dgm:cxn modelId="{32D52DB2-AED6-404B-8432-B64EBC88159E}" type="presParOf" srcId="{FA5ABAC6-2467-4450-93CE-7732BFE7D320}" destId="{2B248462-FF74-4120-8A41-074EECCFE5AF}" srcOrd="0" destOrd="0" presId="urn:microsoft.com/office/officeart/2005/8/layout/radial1"/>
    <dgm:cxn modelId="{37C506C4-237B-4DD8-B1CB-86AC93E32775}" type="presParOf" srcId="{5096BE96-0FDB-4877-8E53-0F4F57804B05}" destId="{113400EF-9A8E-4BE8-98A4-1F7C84C70769}" srcOrd="2" destOrd="0" presId="urn:microsoft.com/office/officeart/2005/8/layout/radial1"/>
    <dgm:cxn modelId="{918673EF-EFDD-4E5E-B46F-C6C72F592727}" type="presParOf" srcId="{5096BE96-0FDB-4877-8E53-0F4F57804B05}" destId="{61ADD8C0-9D5D-476E-8616-9B81F448BCD4}" srcOrd="3" destOrd="0" presId="urn:microsoft.com/office/officeart/2005/8/layout/radial1"/>
    <dgm:cxn modelId="{04209CAD-0E6E-4C44-B436-BDCC085C8B2A}" type="presParOf" srcId="{61ADD8C0-9D5D-476E-8616-9B81F448BCD4}" destId="{DC4ACBEE-9681-4036-B181-C44AA7FF0556}" srcOrd="0" destOrd="0" presId="urn:microsoft.com/office/officeart/2005/8/layout/radial1"/>
    <dgm:cxn modelId="{D20F6CDF-B95E-4283-9041-0969BCC06325}" type="presParOf" srcId="{5096BE96-0FDB-4877-8E53-0F4F57804B05}" destId="{C43315F2-6562-43F7-9C1C-09A2197D7574}" srcOrd="4" destOrd="0" presId="urn:microsoft.com/office/officeart/2005/8/layout/radial1"/>
    <dgm:cxn modelId="{6388EAD5-6F58-4895-900A-D604D8A3040E}" type="presParOf" srcId="{5096BE96-0FDB-4877-8E53-0F4F57804B05}" destId="{F186CAA1-235F-49D7-B64A-A1F7B8553930}" srcOrd="5" destOrd="0" presId="urn:microsoft.com/office/officeart/2005/8/layout/radial1"/>
    <dgm:cxn modelId="{E56CEDF9-F10C-4160-9896-F5081508301D}" type="presParOf" srcId="{F186CAA1-235F-49D7-B64A-A1F7B8553930}" destId="{E7B3EC04-BE6C-437E-A48B-AEF8005CBDBF}" srcOrd="0" destOrd="0" presId="urn:microsoft.com/office/officeart/2005/8/layout/radial1"/>
    <dgm:cxn modelId="{7DB9DD18-9253-428F-B36E-67294FD3DCA2}" type="presParOf" srcId="{5096BE96-0FDB-4877-8E53-0F4F57804B05}" destId="{918094AB-B921-4BC1-B79A-A98584AFBD7B}" srcOrd="6" destOrd="0" presId="urn:microsoft.com/office/officeart/2005/8/layout/radial1"/>
    <dgm:cxn modelId="{C0EF1F30-D775-416A-8ECE-385C3D4DB15A}" type="presParOf" srcId="{5096BE96-0FDB-4877-8E53-0F4F57804B05}" destId="{597E7ABF-E490-467E-9A08-70C12C79CA84}" srcOrd="7" destOrd="0" presId="urn:microsoft.com/office/officeart/2005/8/layout/radial1"/>
    <dgm:cxn modelId="{5B9963AC-BAE8-427A-AB69-5A1799F9A29A}" type="presParOf" srcId="{597E7ABF-E490-467E-9A08-70C12C79CA84}" destId="{85014DA5-2E4C-45F9-94A7-526A16C97986}" srcOrd="0" destOrd="0" presId="urn:microsoft.com/office/officeart/2005/8/layout/radial1"/>
    <dgm:cxn modelId="{94BBC3E2-A31E-410D-B476-53A9F5F74FD6}" type="presParOf" srcId="{5096BE96-0FDB-4877-8E53-0F4F57804B05}" destId="{8DE57439-D107-46C3-847F-239E690E126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C67E6-E977-453F-A7A9-2918A25060E8}">
      <dsp:nvSpPr>
        <dsp:cNvPr id="0" name=""/>
        <dsp:cNvSpPr/>
      </dsp:nvSpPr>
      <dsp:spPr>
        <a:xfrm>
          <a:off x="2627666" y="1313423"/>
          <a:ext cx="3315180" cy="33151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Участники проекта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113163" y="1798920"/>
        <a:ext cx="2344186" cy="2344186"/>
      </dsp:txXfrm>
    </dsp:sp>
    <dsp:sp modelId="{AA4B4881-55D1-45F7-8946-7C7D5CF78846}">
      <dsp:nvSpPr>
        <dsp:cNvPr id="0" name=""/>
        <dsp:cNvSpPr/>
      </dsp:nvSpPr>
      <dsp:spPr>
        <a:xfrm>
          <a:off x="2897812" y="-42037"/>
          <a:ext cx="2774889" cy="170821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Обучающиеся 1-11 классов 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304185" y="208125"/>
        <a:ext cx="1962143" cy="1207889"/>
      </dsp:txXfrm>
    </dsp:sp>
    <dsp:sp modelId="{C2809261-269F-4B9C-8143-CB4E88A3A9BB}">
      <dsp:nvSpPr>
        <dsp:cNvPr id="0" name=""/>
        <dsp:cNvSpPr/>
      </dsp:nvSpPr>
      <dsp:spPr>
        <a:xfrm>
          <a:off x="5036568" y="2142219"/>
          <a:ext cx="2815268" cy="165759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Педагоги школы 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448854" y="2384967"/>
        <a:ext cx="1990696" cy="1172094"/>
      </dsp:txXfrm>
    </dsp:sp>
    <dsp:sp modelId="{0366DBBB-2528-4D76-AE18-F82FC19A5BCA}">
      <dsp:nvSpPr>
        <dsp:cNvPr id="0" name=""/>
        <dsp:cNvSpPr/>
      </dsp:nvSpPr>
      <dsp:spPr>
        <a:xfrm>
          <a:off x="2953889" y="4241217"/>
          <a:ext cx="2662736" cy="177748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Родители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343838" y="4501523"/>
        <a:ext cx="1882838" cy="1256871"/>
      </dsp:txXfrm>
    </dsp:sp>
    <dsp:sp modelId="{310E9AFA-A633-4112-84AB-07803F80CF5B}">
      <dsp:nvSpPr>
        <dsp:cNvPr id="0" name=""/>
        <dsp:cNvSpPr/>
      </dsp:nvSpPr>
      <dsp:spPr>
        <a:xfrm>
          <a:off x="861131" y="2142219"/>
          <a:ext cx="2530361" cy="165759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Обществен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accent2">
                  <a:lumMod val="50000"/>
                </a:schemeClr>
              </a:solidFill>
            </a:rPr>
            <a:t>ность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231694" y="2384967"/>
        <a:ext cx="1789235" cy="1172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9B8C7-95B4-48DA-8D3F-868FD080E79B}">
      <dsp:nvSpPr>
        <dsp:cNvPr id="0" name=""/>
        <dsp:cNvSpPr/>
      </dsp:nvSpPr>
      <dsp:spPr>
        <a:xfrm>
          <a:off x="3403035" y="1730878"/>
          <a:ext cx="1997565" cy="2058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</a:t>
          </a: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ШИБЦЦ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Школьный информационно- библиотечный цифровой центр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695572" y="2032272"/>
        <a:ext cx="1412491" cy="1455262"/>
      </dsp:txXfrm>
    </dsp:sp>
    <dsp:sp modelId="{FA5ABAC6-2467-4450-93CE-7732BFE7D320}">
      <dsp:nvSpPr>
        <dsp:cNvPr id="0" name=""/>
        <dsp:cNvSpPr/>
      </dsp:nvSpPr>
      <dsp:spPr>
        <a:xfrm rot="16200000">
          <a:off x="4351692" y="1665240"/>
          <a:ext cx="100250" cy="31025"/>
        </a:xfrm>
        <a:custGeom>
          <a:avLst/>
          <a:gdLst/>
          <a:ahLst/>
          <a:cxnLst/>
          <a:rect l="0" t="0" r="0" b="0"/>
          <a:pathLst>
            <a:path>
              <a:moveTo>
                <a:pt x="0" y="15512"/>
              </a:moveTo>
              <a:lnTo>
                <a:pt x="100250" y="155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99311" y="1678246"/>
        <a:ext cx="5012" cy="5012"/>
      </dsp:txXfrm>
    </dsp:sp>
    <dsp:sp modelId="{113400EF-9A8E-4BE8-98A4-1F7C84C70769}">
      <dsp:nvSpPr>
        <dsp:cNvPr id="0" name=""/>
        <dsp:cNvSpPr/>
      </dsp:nvSpPr>
      <dsp:spPr>
        <a:xfrm>
          <a:off x="3331024" y="-80422"/>
          <a:ext cx="2141586" cy="1711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абонемента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(компьютерный класс)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Самостоятельная работа с ресурсами 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644652" y="170155"/>
        <a:ext cx="1514330" cy="1209895"/>
      </dsp:txXfrm>
    </dsp:sp>
    <dsp:sp modelId="{61ADD8C0-9D5D-476E-8616-9B81F448BCD4}">
      <dsp:nvSpPr>
        <dsp:cNvPr id="0" name=""/>
        <dsp:cNvSpPr/>
      </dsp:nvSpPr>
      <dsp:spPr>
        <a:xfrm>
          <a:off x="5400600" y="2744390"/>
          <a:ext cx="90335" cy="31025"/>
        </a:xfrm>
        <a:custGeom>
          <a:avLst/>
          <a:gdLst/>
          <a:ahLst/>
          <a:cxnLst/>
          <a:rect l="0" t="0" r="0" b="0"/>
          <a:pathLst>
            <a:path>
              <a:moveTo>
                <a:pt x="0" y="15512"/>
              </a:moveTo>
              <a:lnTo>
                <a:pt x="90335" y="155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43510" y="2757645"/>
        <a:ext cx="4516" cy="4516"/>
      </dsp:txXfrm>
    </dsp:sp>
    <dsp:sp modelId="{C43315F2-6562-43F7-9C1C-09A2197D7574}">
      <dsp:nvSpPr>
        <dsp:cNvPr id="0" name=""/>
        <dsp:cNvSpPr/>
      </dsp:nvSpPr>
      <dsp:spPr>
        <a:xfrm>
          <a:off x="5490936" y="1946902"/>
          <a:ext cx="1791365" cy="16260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Презентационная зона</a:t>
          </a:r>
          <a:endParaRPr kumimoji="0" lang="ru-RU" sz="1200" b="1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(читальный зал библиотеки)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Выставки, массовые мероприятия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753275" y="2185024"/>
        <a:ext cx="1266687" cy="1149757"/>
      </dsp:txXfrm>
    </dsp:sp>
    <dsp:sp modelId="{F186CAA1-235F-49D7-B64A-A1F7B8553930}">
      <dsp:nvSpPr>
        <dsp:cNvPr id="0" name=""/>
        <dsp:cNvSpPr/>
      </dsp:nvSpPr>
      <dsp:spPr>
        <a:xfrm rot="5400000">
          <a:off x="4344006" y="3831227"/>
          <a:ext cx="115624" cy="31025"/>
        </a:xfrm>
        <a:custGeom>
          <a:avLst/>
          <a:gdLst/>
          <a:ahLst/>
          <a:cxnLst/>
          <a:rect l="0" t="0" r="0" b="0"/>
          <a:pathLst>
            <a:path>
              <a:moveTo>
                <a:pt x="0" y="15512"/>
              </a:moveTo>
              <a:lnTo>
                <a:pt x="115624" y="155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98927" y="3843849"/>
        <a:ext cx="5781" cy="5781"/>
      </dsp:txXfrm>
    </dsp:sp>
    <dsp:sp modelId="{918094AB-B921-4BC1-B79A-A98584AFBD7B}">
      <dsp:nvSpPr>
        <dsp:cNvPr id="0" name=""/>
        <dsp:cNvSpPr/>
      </dsp:nvSpPr>
      <dsp:spPr>
        <a:xfrm>
          <a:off x="3331024" y="3904552"/>
          <a:ext cx="2141586" cy="1680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коллективной и индивидуальной работы</a:t>
          </a:r>
          <a:endParaRPr kumimoji="0" lang="ru-RU" sz="1050" b="0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(библиотека)</a:t>
          </a:r>
          <a:endParaRPr kumimoji="0" lang="ru-RU" sz="105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Проектная, урочная, внеурочная деятельность</a:t>
          </a:r>
          <a:endParaRPr kumimoji="0" lang="ru-RU" sz="105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5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Получение ресурсов центра</a:t>
          </a:r>
          <a:endParaRPr kumimoji="0" lang="ru-RU" sz="105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644652" y="4150627"/>
        <a:ext cx="1514330" cy="1188153"/>
      </dsp:txXfrm>
    </dsp:sp>
    <dsp:sp modelId="{597E7ABF-E490-467E-9A08-70C12C79CA84}">
      <dsp:nvSpPr>
        <dsp:cNvPr id="0" name=""/>
        <dsp:cNvSpPr/>
      </dsp:nvSpPr>
      <dsp:spPr>
        <a:xfrm rot="10800000">
          <a:off x="3259352" y="2744390"/>
          <a:ext cx="143683" cy="31025"/>
        </a:xfrm>
        <a:custGeom>
          <a:avLst/>
          <a:gdLst/>
          <a:ahLst/>
          <a:cxnLst/>
          <a:rect l="0" t="0" r="0" b="0"/>
          <a:pathLst>
            <a:path>
              <a:moveTo>
                <a:pt x="0" y="15512"/>
              </a:moveTo>
              <a:lnTo>
                <a:pt x="143683" y="155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27601" y="2756311"/>
        <a:ext cx="7184" cy="7184"/>
      </dsp:txXfrm>
    </dsp:sp>
    <dsp:sp modelId="{8DE57439-D107-46C3-847F-239E690E126D}">
      <dsp:nvSpPr>
        <dsp:cNvPr id="0" name=""/>
        <dsp:cNvSpPr/>
      </dsp:nvSpPr>
      <dsp:spPr>
        <a:xfrm>
          <a:off x="1574682" y="1874892"/>
          <a:ext cx="1684669" cy="1770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Зона тиражирования и сканирования материалов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(компьютерный класс)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Печать, сканирование ресурсов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821396" y="2134106"/>
        <a:ext cx="1191241" cy="1251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8134672" cy="3744416"/>
          </a:xfrm>
        </p:spPr>
        <p:txBody>
          <a:bodyPr>
            <a:noAutofit/>
          </a:bodyPr>
          <a:lstStyle/>
          <a:p>
            <a:pPr indent="450215">
              <a:lnSpc>
                <a:spcPct val="150000"/>
              </a:lnSpc>
            </a:pPr>
            <a:r>
              <a:rPr lang="ru-RU" sz="1600" kern="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Муниципальное автономное общеобразовательное учреждение</a:t>
            </a:r>
            <a:br>
              <a:rPr lang="ru-RU" sz="1600" kern="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600" kern="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«Ленская средняя общеобразовательная школа</a:t>
            </a:r>
            <a:r>
              <a:rPr lang="ru-RU" sz="1600" kern="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»</a:t>
            </a:r>
            <a:br>
              <a:rPr lang="ru-RU" sz="1600" kern="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kern="0" dirty="0" smtClean="0">
                <a:solidFill>
                  <a:srgbClr val="C00000"/>
                </a:solidFill>
                <a:latin typeface="Comic Sans MS" pitchFamily="66" charset="0"/>
              </a:rPr>
              <a:t>Учебно-дидактический</a:t>
            </a:r>
            <a:r>
              <a:rPr lang="ru-RU" sz="2400" kern="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b="1" kern="0" dirty="0">
                <a:solidFill>
                  <a:srgbClr val="C00000"/>
                </a:solidFill>
                <a:latin typeface="Comic Sans MS" pitchFamily="66" charset="0"/>
              </a:rPr>
              <a:t>п</a:t>
            </a:r>
            <a:r>
              <a:rPr lang="ru-RU" sz="2400" b="1" kern="0" dirty="0" smtClean="0">
                <a:solidFill>
                  <a:srgbClr val="C00000"/>
                </a:solidFill>
                <a:latin typeface="Comic Sans MS" pitchFamily="66" charset="0"/>
              </a:rPr>
              <a:t>роект</a:t>
            </a:r>
            <a:r>
              <a:rPr lang="ru-RU" sz="2400" kern="0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2400" kern="0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Calibri" pitchFamily="34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Calibri" pitchFamily="34" charset="0"/>
              </a:rPr>
              <a:t>Проектирование модели школьного библиотечно-информационного    цифрового центра как    образовательного пространства  саморазвития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Calibri" pitchFamily="34" charset="0"/>
              </a:rPr>
              <a:t>личности»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Calibri" pitchFamily="34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Calibri" pitchFamily="34" charset="0"/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232866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Разработчики</a:t>
            </a:r>
          </a:p>
          <a:p>
            <a:pPr algn="r"/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Чернышова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Светлана Леонидовна, </a:t>
            </a:r>
          </a:p>
          <a:p>
            <a:pPr algn="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директор школы, высшая категория:</a:t>
            </a:r>
          </a:p>
          <a:p>
            <a:pPr algn="r"/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Пихтовникова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Елена Александровна </a:t>
            </a:r>
          </a:p>
          <a:p>
            <a:pPr algn="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педагог-библиотекарь, высшая категория</a:t>
            </a:r>
          </a:p>
          <a:p>
            <a:pPr algn="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Бутова Наталья Валерьевна, </a:t>
            </a:r>
          </a:p>
          <a:p>
            <a:pPr algn="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учитель информатики и физики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52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</a:rPr>
              <a:t>Перечень нового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</a:rPr>
              <a:t>оборудования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</a:rPr>
              <a:t>ИБЦЦ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user\Desktop\Проект 2020\boxbi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56558"/>
            <a:ext cx="2088232" cy="33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оект 2020\3b5ab4cc6c5b59d6dd8837e46cec3ce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11608"/>
            <a:ext cx="2603748" cy="260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роект 2020\1513358828_hp-scanjet-pro-3500-f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93" y="1312858"/>
            <a:ext cx="3240360" cy="182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Проект 2020\l364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26093"/>
            <a:ext cx="3782257" cy="231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Проект 2020\b469cfa44e5dd875e8fa01baba7c9e284ca21c23a9cfa802df5106a447505dc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8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роблемные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Как подготовить человека, умеющего находить и извлекать необходимую ему информацию в условиях её обилия, усваивать её в виде новых знаний?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 Как повысить качество образовательной,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т.ч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проектной, деятельности учащихся и педагогов, созданных ими собственных образовательных продуктов в различных образовательных средах?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31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260648"/>
            <a:ext cx="8747086" cy="6246169"/>
            <a:chOff x="107504" y="692693"/>
            <a:chExt cx="8535462" cy="5456440"/>
          </a:xfrm>
        </p:grpSpPr>
        <p:sp>
          <p:nvSpPr>
            <p:cNvPr id="7" name="Полилиния 6"/>
            <p:cNvSpPr/>
            <p:nvPr/>
          </p:nvSpPr>
          <p:spPr>
            <a:xfrm>
              <a:off x="107504" y="701150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1.Разработать модель  «Проектирование модели школьного библиотечно-информационного    цифрового центра как    образовательного пространства  саморазвития личности».</a:t>
              </a:r>
              <a:endParaRPr lang="ru-RU" sz="11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288279" y="701150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2. Разработать («Положение о школьном БИЦЦ»)</a:t>
              </a:r>
              <a:endParaRPr lang="ru-RU" sz="11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427982" y="692693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3. Спроектировать Зоны Развития Центра и обеспечить </a:t>
              </a:r>
              <a:r>
                <a:rPr lang="ru-RU" sz="1100" kern="1200" dirty="0" err="1" smtClean="0"/>
                <a:t>мультимединым</a:t>
              </a:r>
              <a:r>
                <a:rPr lang="ru-RU" sz="1100" kern="1200" dirty="0" smtClean="0"/>
                <a:t>  и компьютерным оборудованием. </a:t>
              </a:r>
              <a:endParaRPr lang="ru-RU" sz="11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588220" y="692693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4.Разработать Программу  развития Центра с учетом Зон развития </a:t>
              </a:r>
              <a:endParaRPr lang="ru-RU" sz="11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24297" y="2113015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5. Разработать диагностический инструментарий  по проблемам проекта.</a:t>
              </a:r>
              <a:endParaRPr lang="ru-RU" sz="11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339755" y="213710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6. Разработать программу психолого-педагогического мониторинга.</a:t>
              </a:r>
              <a:endParaRPr lang="ru-RU" sz="11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499993" y="2132852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7. Создать сайт Центра  на котором:</a:t>
              </a:r>
              <a:endParaRPr lang="ru-RU" sz="11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588220" y="2132852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8. Разработать и внедрить многоуровневую образовательную программу «Актуальное чтение»</a:t>
              </a:r>
              <a:endParaRPr lang="ru-RU" sz="11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07504" y="3511736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 9. Обеспечить обучающихся 10 классов и всех учителей электронными учебниками на образовательной платформе LECTA.</a:t>
              </a:r>
              <a:endParaRPr lang="ru-RU" sz="1100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339754" y="3531286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10. Подключить информационно-аналитическую систему «Аверс – библиотека» </a:t>
              </a:r>
              <a:endParaRPr lang="ru-RU" sz="11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527372" y="3553750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11. Разработать комплекс программно-методических материалов при  проектировании модели деятельности Центра</a:t>
              </a:r>
              <a:endParaRPr lang="ru-RU" sz="11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6617882" y="3573011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12. Разработать и реализовать проект для обучающихся и родителей «Онлайн-образование».</a:t>
              </a:r>
              <a:endParaRPr lang="ru-RU" sz="11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07504" y="4922272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13. Разработать и апробировать инновационные формы деятельности с обучающимися, педагогами</a:t>
              </a:r>
              <a:endParaRPr lang="ru-RU" sz="1100" kern="1200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276577" y="4934083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14. Обеспечить информационную поддержку проекта на сайте школы</a:t>
              </a:r>
              <a:endParaRPr lang="ru-RU" sz="1100" kern="1200" dirty="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427981" y="4934083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15. Пропагандировать достижения  лучшей  инновационной практики и публикации.</a:t>
              </a:r>
              <a:endParaRPr lang="ru-RU" sz="1100" kern="1200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617881" y="492974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16. Создать базу цифровых образовательных пакетов курсов, модулей, образовательных программ по теме проекта. Подготовить электронный сборник по теме проекта. </a:t>
              </a:r>
              <a:endParaRPr lang="ru-RU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12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Приоритетные направления проекта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340768"/>
            <a:ext cx="8291264" cy="521744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Создание нормативной базы библиотечно-информационного цифрового     центра.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2. Создание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</a:rPr>
              <a:t>метериально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 - технических и кадровых условий.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3. Внедрение автоматизированной системы обслуживания.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4. Формирование фонда ИБЦЦ.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5. Формирование информационных ресурсов и реорганизация допуска к ним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6. Развитие социальной направленности.</a:t>
            </a:r>
          </a:p>
          <a:p>
            <a:r>
              <a:rPr lang="ru-RU" sz="3400" b="1" dirty="0">
                <a:solidFill>
                  <a:schemeClr val="accent2">
                    <a:lumMod val="50000"/>
                  </a:schemeClr>
                </a:solidFill>
              </a:rPr>
              <a:t>7. Создание единого информационного пространства образовательного учреждения.</a:t>
            </a:r>
          </a:p>
          <a:p>
            <a:r>
              <a:rPr lang="ru-RU" sz="3400" dirty="0">
                <a:solidFill>
                  <a:schemeClr val="accent2">
                    <a:lumMod val="50000"/>
                  </a:schemeClr>
                </a:solidFill>
              </a:rPr>
              <a:t>8. Повышение квалификации сотрудников по созданию и использованию информационных ресурсов и информационных технологий в деятельности ИБЦЦ.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38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2097765"/>
              </p:ext>
            </p:extLst>
          </p:nvPr>
        </p:nvGraphicFramePr>
        <p:xfrm>
          <a:off x="251520" y="260648"/>
          <a:ext cx="871296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ьная выноска 3"/>
          <p:cNvSpPr/>
          <p:nvPr/>
        </p:nvSpPr>
        <p:spPr>
          <a:xfrm>
            <a:off x="6660232" y="260648"/>
            <a:ext cx="2088232" cy="144015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/>
                <a:ea typeface="Calibri"/>
              </a:rPr>
              <a:t>Я - исследователь</a:t>
            </a:r>
            <a:r>
              <a:rPr lang="ru-RU" sz="1400" dirty="0">
                <a:latin typeface="Times New Roman"/>
                <a:ea typeface="Calibri"/>
              </a:rPr>
              <a:t> </a:t>
            </a:r>
            <a:endParaRPr lang="ru-RU" sz="1400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6533542" y="4221088"/>
            <a:ext cx="2232248" cy="18722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/>
                <a:ea typeface="Calibri"/>
              </a:rPr>
              <a:t>Я – проектировщик</a:t>
            </a:r>
            <a:r>
              <a:rPr lang="ru-RU" sz="1400" b="1" dirty="0">
                <a:latin typeface="Times New Roman"/>
                <a:ea typeface="Calibri"/>
              </a:rPr>
              <a:t> </a:t>
            </a:r>
            <a:endParaRPr lang="ru-RU" sz="1400" b="1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251520" y="260648"/>
            <a:ext cx="2376264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/>
                <a:ea typeface="Calibri"/>
              </a:rPr>
              <a:t>Я – экспериментатор</a:t>
            </a:r>
            <a:r>
              <a:rPr lang="ru-RU" sz="1400" b="1" dirty="0">
                <a:latin typeface="Times New Roman"/>
                <a:ea typeface="Calibri"/>
              </a:rPr>
              <a:t> </a:t>
            </a:r>
            <a:endParaRPr lang="ru-RU" sz="1400" b="1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503548" y="4365104"/>
            <a:ext cx="1872208" cy="1728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/>
                <a:ea typeface="Calibri"/>
              </a:rPr>
              <a:t>Я – конструктор</a:t>
            </a:r>
            <a:r>
              <a:rPr lang="ru-RU" sz="1400" b="1" dirty="0">
                <a:latin typeface="Times New Roman"/>
                <a:ea typeface="Calibri"/>
              </a:rPr>
              <a:t>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6442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18463" cy="85010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Модель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единого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информационного пространства 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38898153"/>
              </p:ext>
            </p:extLst>
          </p:nvPr>
        </p:nvGraphicFramePr>
        <p:xfrm>
          <a:off x="179512" y="1212280"/>
          <a:ext cx="8856984" cy="550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53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Факторы, обеспечивающие достижение запланированных результатов по Проекту: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25144"/>
          </a:xfrm>
        </p:spPr>
        <p:txBody>
          <a:bodyPr>
            <a:noAutofit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Пополнение фонда учебной литературы, в том числе через автоматизированную систему (АИС) заказа учебников;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осуществляется соответствующее техническое оснащение, информационное обеспечение;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зонирование библиотечного пространства для разных видов деятельности всех участников образовательного процесса, включая использование технологии BYIOD (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Bring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You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Own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Device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 - Принеси свое собственное устройство);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обновляется фонд художественной литературы, справочной литературы, словарей и энциклопедий на бумажном носителе;</a:t>
            </a: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ежегодное обучение педагога-библиотекаря по дополнительной профессиональной программе "Педагог-библиотекарь: информационно-коммуникационные технологии библиотечной среды";</a:t>
            </a:r>
          </a:p>
          <a:p>
            <a:endParaRPr lang="ru-RU" sz="1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0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540385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Сроки и этапы реализации проекта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 этап. Формирующий (2020)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Разработка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программы развития образовательным учреждением. Отработка организационных основ механизма реализации Программы. Создание материально-технических и кадровых условий.</a:t>
            </a:r>
          </a:p>
          <a:p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 этап. Основной (2020-2022)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Отлаживание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механизма взаимодействия всех участников образовательного процесса через включение библиотеки в единое образовательное пространство школы. Реализация и корректировка программы.</a:t>
            </a:r>
          </a:p>
          <a:p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 этап. Аналитический (2023)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Закрепление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результатов реализации Программы. Анализ реализации Программы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62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12974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Риски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проекта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Недостаточное финансирование на комплектование библиотечных фондов и недостаточное количество хорошей компьютерной техники для реализации Проекта. Для снижения данного риска возникает необходимость в поддержке Управляющего Совета школы, родительской общественности.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- Некомпетентное использование компьютерной техники, находящейся в свободном доступе. Для снижения данного риска необходимо проводить регулярный инструктаж, обучение работы с ПК для пользователей ИБЦЦ.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>- Недостаточная поддержка изменений педагогическим коллективом. Данный риск решается выступлением на семинарах, педагогических совещаниях по работе Информационно-библиотечного центра.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447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666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автономное общеобразовательное учреждение  «Ленская средняя общеобразовательная школа» Учебно-дидактический проект «Проектирование модели школьного библиотечно-информационного    цифрового центра как    образовательного пространства  саморазвития личности» </vt:lpstr>
      <vt:lpstr>Проблемные вопросы:</vt:lpstr>
      <vt:lpstr>Презентация PowerPoint</vt:lpstr>
      <vt:lpstr>Приоритетные направления проекта </vt:lpstr>
      <vt:lpstr>Презентация PowerPoint</vt:lpstr>
      <vt:lpstr>Модель  единого информационного пространства </vt:lpstr>
      <vt:lpstr>Факторы, обеспечивающие достижение запланированных результатов по Проекту:</vt:lpstr>
      <vt:lpstr>Сроки и этапы реализации проекта </vt:lpstr>
      <vt:lpstr> Риски проекта </vt:lpstr>
      <vt:lpstr>Перечень нового оборудования ИБЦЦ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 «Ленская средняя общеобразовательная школа»  «Проектирование модели школьного библиотечно-информационного    цифрового центра как    образовательного пространства  саморазвития личности» </dc:title>
  <dc:creator>user</dc:creator>
  <cp:lastModifiedBy>user</cp:lastModifiedBy>
  <cp:revision>19</cp:revision>
  <dcterms:created xsi:type="dcterms:W3CDTF">2020-03-10T12:27:16Z</dcterms:created>
  <dcterms:modified xsi:type="dcterms:W3CDTF">2020-03-12T15:05:23Z</dcterms:modified>
</cp:coreProperties>
</file>