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video/preview/?filmId=13263744246648421487&amp;from=tabbar&amp;parent-reqid=1615153508644895-852216697082970148900277-prestable-app-host-sas-web-yp-186&amp;text=&#1086;&#1088;&#1075;&#1072;&#1085;&#1080;&#1079;&#1072;&#1094;&#1080;&#1103;+&#1082;&#1086;&#1085;&#1092;&#1077;&#1088;&#1077;&#1085;&#1094;-&#1079;&#1072;&#1083;&#1086;&#1074;+&#1074;+&#1079;&#1091;&#1084;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FF0000"/>
                </a:solidFill>
              </a:rPr>
              <a:t>Сессионные </a:t>
            </a:r>
            <a:r>
              <a:rPr lang="ru-RU" b="1" dirty="0">
                <a:solidFill>
                  <a:srgbClr val="FF0000"/>
                </a:solidFill>
              </a:rPr>
              <a:t>залы. Как разделить обучающихся на группы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66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ШАГ 1</a:t>
            </a:r>
            <a:endParaRPr lang="ru-RU" b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10" y="980728"/>
            <a:ext cx="6962894" cy="310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33056"/>
            <a:ext cx="6353496" cy="30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256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ШАГ 2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89757" y="1340768"/>
            <a:ext cx="8229600" cy="4525963"/>
          </a:xfrm>
        </p:spPr>
        <p:txBody>
          <a:bodyPr/>
          <a:lstStyle/>
          <a:p>
            <a:pPr fontAlgn="base"/>
            <a:r>
              <a:rPr lang="ru-RU" dirty="0"/>
              <a:t>Найдите внизу пункт</a:t>
            </a:r>
            <a:r>
              <a:rPr lang="ru-RU" b="1" dirty="0"/>
              <a:t> Сессионный зал;</a:t>
            </a:r>
          </a:p>
          <a:p>
            <a:pPr fontAlgn="base"/>
            <a:r>
              <a:rPr lang="ru-RU" dirty="0"/>
              <a:t>Переведите тумблер в правую сторону;</a:t>
            </a:r>
          </a:p>
          <a:p>
            <a:pPr fontAlgn="base"/>
            <a:r>
              <a:rPr lang="ru-RU" dirty="0"/>
              <a:t>Поставьте отметку в пункте</a:t>
            </a:r>
            <a:r>
              <a:rPr lang="ru-RU" b="1" dirty="0"/>
              <a:t> Разрешить организаторам назначать участников в … (по желанию</a:t>
            </a:r>
            <a:r>
              <a:rPr lang="ru-RU" b="1" dirty="0" smtClean="0"/>
              <a:t>);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21088"/>
            <a:ext cx="6551613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54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ШАГ 3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26876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После этого опция включена и можно разбираться со следующим вопросом — как в </a:t>
            </a:r>
            <a:r>
              <a:rPr lang="ru-RU" b="1" i="1" dirty="0" err="1"/>
              <a:t>Zoom</a:t>
            </a:r>
            <a:r>
              <a:rPr lang="ru-RU" b="1" i="1" dirty="0"/>
              <a:t> сделать сессионные залы.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132856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3200" dirty="0"/>
              <a:t>Запустите конференцию.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3200" dirty="0"/>
              <a:t>Жмите на соответствующую кнопку с четырьмя квадратами (или найдите опцию путем нажатия на три точки</a:t>
            </a:r>
            <a:r>
              <a:rPr lang="ru-RU" sz="3200" dirty="0" smtClean="0"/>
              <a:t>).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770568"/>
            <a:ext cx="6582147" cy="1732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74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Установите количество </a:t>
            </a:r>
            <a:r>
              <a:rPr lang="ru-RU" dirty="0" smtClean="0"/>
              <a:t>помещений</a:t>
            </a:r>
            <a:r>
              <a:rPr lang="ru-RU" dirty="0"/>
              <a:t> </a:t>
            </a:r>
            <a:r>
              <a:rPr lang="ru-RU" dirty="0" smtClean="0"/>
              <a:t>(ГРУПП)</a:t>
            </a:r>
          </a:p>
          <a:p>
            <a:pPr fontAlgn="base"/>
            <a:r>
              <a:rPr lang="ru-RU" dirty="0" smtClean="0"/>
              <a:t>Выберите</a:t>
            </a:r>
            <a:r>
              <a:rPr lang="ru-RU" dirty="0"/>
              <a:t>, как будет проходить назначение — автоматически или вручную.</a:t>
            </a:r>
          </a:p>
          <a:p>
            <a:pPr fontAlgn="base"/>
            <a:r>
              <a:rPr lang="ru-RU" dirty="0"/>
              <a:t>Жмите на кнопку создания.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75855"/>
            <a:ext cx="5040560" cy="28594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ШАГ 4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48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закрепления перейдите по ссылке </a:t>
            </a:r>
            <a:r>
              <a:rPr lang="en-US" dirty="0">
                <a:hlinkClick r:id="rId2"/>
              </a:rPr>
              <a:t>https://yandex.ru/video/preview/?filmId=13263744246648421487&amp;from=tabbar&amp;parent-reqid=1615153508644895-852216697082970148900277-prestable-app-host-sas-web-yp-186&amp;text=</a:t>
            </a:r>
            <a:r>
              <a:rPr lang="ru-RU" dirty="0" err="1" smtClean="0">
                <a:hlinkClick r:id="rId2"/>
              </a:rPr>
              <a:t>организация+конференц-залов+в+зум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Ознакомьтесь с видео, где показана организация этой деятельности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ШАГ 5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6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МЫ ЭТО ДЕЛАЛИ С ВАМИ НА НАШЕМ САМОМ ПЕРВОЗ ЗАНЯТИИ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ШАГ 6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55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Сессионные залы. Как разделить обучающихся на группы</vt:lpstr>
      <vt:lpstr>ШАГ 1</vt:lpstr>
      <vt:lpstr>ШАГ 2</vt:lpstr>
      <vt:lpstr>ШАГ 3</vt:lpstr>
      <vt:lpstr>ШАГ 4</vt:lpstr>
      <vt:lpstr>ШАГ 5</vt:lpstr>
      <vt:lpstr>ШАГ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ШАГ 1</dc:title>
  <dc:creator>Пользователь</dc:creator>
  <cp:lastModifiedBy>Windows User</cp:lastModifiedBy>
  <cp:revision>2</cp:revision>
  <dcterms:created xsi:type="dcterms:W3CDTF">2021-03-07T21:36:10Z</dcterms:created>
  <dcterms:modified xsi:type="dcterms:W3CDTF">2021-03-07T21:47:48Z</dcterms:modified>
</cp:coreProperties>
</file>